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4" r:id="rId9"/>
    <p:sldId id="265" r:id="rId10"/>
    <p:sldId id="266" r:id="rId11"/>
    <p:sldId id="271" r:id="rId12"/>
    <p:sldId id="268" r:id="rId13"/>
    <p:sldId id="269" r:id="rId14"/>
    <p:sldId id="270" r:id="rId15"/>
    <p:sldId id="272" r:id="rId16"/>
    <p:sldId id="273" r:id="rId17"/>
    <p:sldId id="276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996FFD-CEBA-4B73-9821-FA923F96D269}" type="datetimeFigureOut">
              <a:rPr lang="el-GR" smtClean="0"/>
              <a:pPr/>
              <a:t>30/6/2011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C8669E7-3DA6-43A6-AF86-7910A206AF1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57200" y="1484784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Ανάπτυξη διαδικτυακού καταστήματος φωτογραφικών ειδών με δυνατότητα </a:t>
            </a:r>
            <a:r>
              <a:rPr lang="en-US" dirty="0" smtClean="0"/>
              <a:t>online </a:t>
            </a:r>
            <a:r>
              <a:rPr lang="el-GR" dirty="0" smtClean="0"/>
              <a:t>εκτύπωσης.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635080" cy="1752600"/>
          </a:xfrm>
        </p:spPr>
        <p:txBody>
          <a:bodyPr/>
          <a:lstStyle/>
          <a:p>
            <a:r>
              <a:rPr lang="el-GR" dirty="0" smtClean="0"/>
              <a:t>Ονοματεπώνυμο: </a:t>
            </a:r>
          </a:p>
          <a:p>
            <a:r>
              <a:rPr lang="el-GR" dirty="0" smtClean="0"/>
              <a:t>Ζωγράφου Αγγελική</a:t>
            </a:r>
          </a:p>
          <a:p>
            <a:r>
              <a:rPr lang="el-GR" dirty="0" smtClean="0"/>
              <a:t>ΑΕΜ:1858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/>
          <a:lstStyle/>
          <a:p>
            <a:r>
              <a:rPr lang="el-GR" dirty="0" smtClean="0"/>
              <a:t>Υλοποίηση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4038600" cy="576064"/>
          </a:xfrm>
        </p:spPr>
        <p:txBody>
          <a:bodyPr/>
          <a:lstStyle/>
          <a:p>
            <a:r>
              <a:rPr lang="el-GR" dirty="0" smtClean="0"/>
              <a:t>Αγορά 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-104" t="15634" r="256" b="26942"/>
          <a:stretch>
            <a:fillRect/>
          </a:stretch>
        </p:blipFill>
        <p:spPr bwMode="auto">
          <a:xfrm>
            <a:off x="395535" y="2420888"/>
            <a:ext cx="820891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Υλοποίηση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8219256" cy="8640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Report </a:t>
            </a:r>
            <a:r>
              <a:rPr lang="el-GR" dirty="0" smtClean="0"/>
              <a:t>αγορών</a:t>
            </a:r>
          </a:p>
          <a:p>
            <a:r>
              <a:rPr lang="el-GR" dirty="0" smtClean="0"/>
              <a:t>Όταν ολοκληρωθεί η αγορά δημιουργείται ένα αρχείο με τα στοιχεία της αγοράς.   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4549" r="33132" b="74551"/>
          <a:stretch>
            <a:fillRect/>
          </a:stretch>
        </p:blipFill>
        <p:spPr bwMode="auto">
          <a:xfrm>
            <a:off x="467544" y="3140968"/>
            <a:ext cx="82809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9496"/>
          </a:xfrm>
        </p:spPr>
        <p:txBody>
          <a:bodyPr/>
          <a:lstStyle/>
          <a:p>
            <a:r>
              <a:rPr lang="el-GR" dirty="0" smtClean="0"/>
              <a:t>Εκτύπωση φωτογραφιών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5661" b="42581"/>
          <a:stretch>
            <a:fillRect/>
          </a:stretch>
        </p:blipFill>
        <p:spPr bwMode="auto">
          <a:xfrm>
            <a:off x="827584" y="2780927"/>
            <a:ext cx="7632848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/>
          </a:bodyPr>
          <a:lstStyle/>
          <a:p>
            <a:r>
              <a:rPr lang="el-GR" dirty="0" smtClean="0"/>
              <a:t>Υλοποίηση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4038600" cy="504056"/>
          </a:xfrm>
        </p:spPr>
        <p:txBody>
          <a:bodyPr/>
          <a:lstStyle/>
          <a:p>
            <a:r>
              <a:rPr lang="el-GR" dirty="0" smtClean="0"/>
              <a:t>Εκτύπωση φωτογραφιών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5969" r="2875" b="43953"/>
          <a:stretch>
            <a:fillRect/>
          </a:stretch>
        </p:blipFill>
        <p:spPr bwMode="auto">
          <a:xfrm>
            <a:off x="395536" y="2780928"/>
            <a:ext cx="84969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r>
              <a:rPr lang="el-GR" dirty="0" smtClean="0"/>
              <a:t>Υλοποίηση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147248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Report </a:t>
            </a:r>
            <a:r>
              <a:rPr lang="el-GR" dirty="0" smtClean="0"/>
              <a:t>εκτύπωσης</a:t>
            </a:r>
          </a:p>
          <a:p>
            <a:r>
              <a:rPr lang="el-GR" dirty="0" smtClean="0"/>
              <a:t>Όταν ολοκληρωθεί το ανέβασμα των φωτογραφιών δημιουργείται ένας φάκελος με τα στοιχεία της εκτύπωσης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5292" t="28452" r="23781" b="49616"/>
          <a:stretch>
            <a:fillRect/>
          </a:stretch>
        </p:blipFill>
        <p:spPr bwMode="auto">
          <a:xfrm>
            <a:off x="539552" y="3356992"/>
            <a:ext cx="76328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/>
          </a:bodyPr>
          <a:lstStyle/>
          <a:p>
            <a:r>
              <a:rPr lang="el-GR" dirty="0" smtClean="0"/>
              <a:t>Υλοποίηση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4038600" cy="576064"/>
          </a:xfrm>
        </p:spPr>
        <p:txBody>
          <a:bodyPr/>
          <a:lstStyle/>
          <a:p>
            <a:r>
              <a:rPr lang="el-GR" dirty="0" smtClean="0"/>
              <a:t>Επικοινωνία με το κατάστημα</a:t>
            </a:r>
            <a:endParaRPr lang="el-GR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5350" b="10970"/>
          <a:stretch>
            <a:fillRect/>
          </a:stretch>
        </p:blipFill>
        <p:spPr bwMode="auto">
          <a:xfrm>
            <a:off x="533591" y="2636913"/>
            <a:ext cx="8070857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/>
          </a:bodyPr>
          <a:lstStyle/>
          <a:p>
            <a:r>
              <a:rPr lang="el-GR" dirty="0" smtClean="0"/>
              <a:t>Υλοποίηση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844825"/>
            <a:ext cx="4038600" cy="576064"/>
          </a:xfrm>
        </p:spPr>
        <p:txBody>
          <a:bodyPr/>
          <a:lstStyle/>
          <a:p>
            <a:r>
              <a:rPr lang="el-GR" dirty="0" smtClean="0"/>
              <a:t>Σελίδα </a:t>
            </a:r>
            <a:r>
              <a:rPr lang="el-GR" dirty="0" smtClean="0"/>
              <a:t>διαχείρισης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-94" t="14414" b="19359"/>
          <a:stretch>
            <a:fillRect/>
          </a:stretch>
        </p:blipFill>
        <p:spPr bwMode="auto">
          <a:xfrm>
            <a:off x="467544" y="2492896"/>
            <a:ext cx="84969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ολοκληρώμενο διαδικτυακό κατάστημα με δυνατότητες αγοράς προϊόντων και εκτύπωσης φωτογραφιών.</a:t>
            </a:r>
          </a:p>
          <a:p>
            <a:r>
              <a:rPr lang="el-GR" dirty="0" smtClean="0"/>
              <a:t>Με μια αλλαγή των προϊόντων της βάσης δεδομένων και με μικρές αλλαγές στο κώδικα μπορεί να μετατραπεί σε ηλεκτρονικό κατάστημα για οποιαδήποτε προϊόντα.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Μελλοντικές επεκτάσεις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Ανάπτυξη λογισμικού για </a:t>
            </a:r>
            <a:r>
              <a:rPr lang="el-GR" dirty="0" smtClean="0"/>
              <a:t>την </a:t>
            </a:r>
            <a:r>
              <a:rPr lang="el-GR" dirty="0" smtClean="0"/>
              <a:t>πληρωμή μέσω τραπεζών.</a:t>
            </a:r>
          </a:p>
          <a:p>
            <a:r>
              <a:rPr lang="el-GR" dirty="0" smtClean="0"/>
              <a:t>Ανάλυση αγορών του χρήστη με σκοπό </a:t>
            </a:r>
            <a:r>
              <a:rPr lang="el-GR" smtClean="0"/>
              <a:t>την πρόταση προϊόντων.</a:t>
            </a:r>
            <a:endParaRPr lang="el-GR" dirty="0" smtClean="0"/>
          </a:p>
          <a:p>
            <a:r>
              <a:rPr lang="el-GR" dirty="0" smtClean="0"/>
              <a:t>Δημιουργία εργαλείου επεξεργασίας φωτογραφιών.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l-GR" dirty="0" smtClean="0"/>
              <a:t>Λειτουργίες ηλεκτρονικού καταστήματος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Αρχική σελίδα.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Ταυτοποίηση χρηστών στο σύστημα.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Προβολή κατηγοριών- προϊόντων.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Δυνατότητα επιλογής προϊόντων με την προσθήκη στο καλάθι αγορών.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Αγορά προϊόντων.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Εκτύπωση φωτογραφιών.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Επικοινωνία με το κατάστημα.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Σελίδα διαχείρισης.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Εργαλεία υλοποίησης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n-US" dirty="0" smtClean="0"/>
              <a:t>XAMPP CONTROL PANEL (Apache Friends </a:t>
            </a:r>
            <a:r>
              <a:rPr lang="en-US" smtClean="0"/>
              <a:t>Edition)</a:t>
            </a:r>
            <a:endParaRPr lang="el-GR" sz="2000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SERVER:</a:t>
            </a:r>
            <a:r>
              <a:rPr lang="el-GR" dirty="0" smtClean="0"/>
              <a:t> </a:t>
            </a:r>
            <a:r>
              <a:rPr lang="en-US" dirty="0" smtClean="0"/>
              <a:t>Apache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MYSQL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PHP</a:t>
            </a:r>
            <a:endParaRPr lang="el-GR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HTML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/>
              <a:t>CSS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Σχεδίαση Βάσης Δεδομένων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400" t="19004" r="30657" b="32867"/>
          <a:stretch>
            <a:fillRect/>
          </a:stretch>
        </p:blipFill>
        <p:spPr bwMode="auto">
          <a:xfrm>
            <a:off x="827584" y="2204864"/>
            <a:ext cx="66967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r>
              <a:rPr lang="el-GR" dirty="0" smtClean="0"/>
              <a:t>Υλοποίηση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3826768" cy="504056"/>
          </a:xfrm>
        </p:spPr>
        <p:txBody>
          <a:bodyPr/>
          <a:lstStyle/>
          <a:p>
            <a:r>
              <a:rPr lang="el-GR" dirty="0" smtClean="0"/>
              <a:t>Αρχική σελίδα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5634" b="13046"/>
          <a:stretch>
            <a:fillRect/>
          </a:stretch>
        </p:blipFill>
        <p:spPr bwMode="auto">
          <a:xfrm>
            <a:off x="683568" y="2492896"/>
            <a:ext cx="81369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/>
          <a:lstStyle/>
          <a:p>
            <a:r>
              <a:rPr lang="el-GR" dirty="0" smtClean="0"/>
              <a:t>Υλοποίηση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060847"/>
            <a:ext cx="4038600" cy="432049"/>
          </a:xfrm>
        </p:spPr>
        <p:txBody>
          <a:bodyPr>
            <a:normAutofit/>
          </a:bodyPr>
          <a:lstStyle/>
          <a:p>
            <a:r>
              <a:rPr lang="el-GR" dirty="0" smtClean="0"/>
              <a:t>Ταυτοποίηση χρήστη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-429" t="14180" b="18209"/>
          <a:stretch>
            <a:fillRect/>
          </a:stretch>
        </p:blipFill>
        <p:spPr bwMode="auto">
          <a:xfrm>
            <a:off x="683568" y="2564904"/>
            <a:ext cx="811290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el-GR" dirty="0" smtClean="0"/>
              <a:t>Υλοποίηση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038600" cy="459496"/>
          </a:xfrm>
        </p:spPr>
        <p:txBody>
          <a:bodyPr/>
          <a:lstStyle/>
          <a:p>
            <a:r>
              <a:rPr lang="el-GR" dirty="0" smtClean="0"/>
              <a:t>Προβολή κατηγοριών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5686" r="2078" b="19608"/>
          <a:stretch>
            <a:fillRect/>
          </a:stretch>
        </p:blipFill>
        <p:spPr bwMode="auto">
          <a:xfrm>
            <a:off x="179512" y="2564904"/>
            <a:ext cx="87484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r>
              <a:rPr lang="el-GR" dirty="0" smtClean="0"/>
              <a:t>Υλοποίηση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32049"/>
          </a:xfrm>
        </p:spPr>
        <p:txBody>
          <a:bodyPr>
            <a:normAutofit/>
          </a:bodyPr>
          <a:lstStyle/>
          <a:p>
            <a:r>
              <a:rPr lang="el-GR" dirty="0" smtClean="0"/>
              <a:t>Προβολή προϊόντος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4924" b="23027"/>
          <a:stretch>
            <a:fillRect/>
          </a:stretch>
        </p:blipFill>
        <p:spPr bwMode="auto">
          <a:xfrm>
            <a:off x="539552" y="249289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/>
          </a:bodyPr>
          <a:lstStyle/>
          <a:p>
            <a:r>
              <a:rPr lang="el-GR" dirty="0" smtClean="0"/>
              <a:t>Υλοποίηση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4038600" cy="504056"/>
          </a:xfrm>
        </p:spPr>
        <p:txBody>
          <a:bodyPr/>
          <a:lstStyle/>
          <a:p>
            <a:r>
              <a:rPr lang="el-GR" dirty="0" smtClean="0"/>
              <a:t>Καλάθι αγορών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4882" b="40406"/>
          <a:stretch>
            <a:fillRect/>
          </a:stretch>
        </p:blipFill>
        <p:spPr bwMode="auto">
          <a:xfrm>
            <a:off x="539552" y="2420888"/>
            <a:ext cx="84249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Προσαρμοσμένος 7">
      <a:dk1>
        <a:srgbClr val="FF6600"/>
      </a:dk1>
      <a:lt1>
        <a:sysClr val="window" lastClr="FFFFFF"/>
      </a:lt1>
      <a:dk2>
        <a:srgbClr val="C0000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</TotalTime>
  <Words>201</Words>
  <Application>Microsoft Office PowerPoint</Application>
  <PresentationFormat>Προβολή στην οθόνη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Αστικό</vt:lpstr>
      <vt:lpstr>Ανάπτυξη διαδικτυακού καταστήματος φωτογραφικών ειδών με δυνατότητα online εκτύπωσης. </vt:lpstr>
      <vt:lpstr>Ανάλυση </vt:lpstr>
      <vt:lpstr>Εργαλεία υλοποίησης</vt:lpstr>
      <vt:lpstr>Σχεδίαση Βάσης Δεδομένων</vt:lpstr>
      <vt:lpstr>Υλοποίηση</vt:lpstr>
      <vt:lpstr>Υλοποίηση </vt:lpstr>
      <vt:lpstr>Υλοποίηση </vt:lpstr>
      <vt:lpstr>Υλοποίηση</vt:lpstr>
      <vt:lpstr>Υλοποίηση </vt:lpstr>
      <vt:lpstr>Υλοποίηση </vt:lpstr>
      <vt:lpstr>Υλοποίηση </vt:lpstr>
      <vt:lpstr>Υλοποίηση </vt:lpstr>
      <vt:lpstr>Υλοποίηση</vt:lpstr>
      <vt:lpstr>Υλοποίηση</vt:lpstr>
      <vt:lpstr>Υλοποίηση </vt:lpstr>
      <vt:lpstr>Υλοποίηση </vt:lpstr>
      <vt:lpstr>Συμπεράσματα</vt:lpstr>
      <vt:lpstr>Μελλοντικές επεκτάσεις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Ανάπτυξη διαδικτυακού καταστήματος φωτογραφικών ειδών με δυνατότητα online εκτύπωσης.</dc:title>
  <dc:creator>aggeliki</dc:creator>
  <cp:lastModifiedBy>aggeliki</cp:lastModifiedBy>
  <cp:revision>21</cp:revision>
  <dcterms:created xsi:type="dcterms:W3CDTF">2011-06-19T12:56:56Z</dcterms:created>
  <dcterms:modified xsi:type="dcterms:W3CDTF">2011-06-30T20:02:03Z</dcterms:modified>
</cp:coreProperties>
</file>